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4" r:id="rId9"/>
    <p:sldId id="271" r:id="rId10"/>
    <p:sldId id="273" r:id="rId11"/>
    <p:sldId id="265" r:id="rId12"/>
    <p:sldId id="272" r:id="rId13"/>
    <p:sldId id="270" r:id="rId14"/>
    <p:sldId id="266" r:id="rId15"/>
    <p:sldId id="267" r:id="rId16"/>
    <p:sldId id="26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2D3B5-AC58-4A19-9590-1C211C6E49DB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4DBE0-8B58-4A87-AF93-E2BBC681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38630-755B-431D-AD74-74E19230067D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721F-1729-43DF-8520-ECAB04B97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unday.gif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2369" y="228600"/>
            <a:ext cx="8159262" cy="608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difference  do you see between two </a:t>
            </a:r>
            <a:r>
              <a:rPr lang="en-US" dirty="0" err="1" smtClean="0"/>
              <a:t>tubewell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6" name="Picture 2" descr="C:\Users\Desire\Desktop\Tubewell=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810000" cy="4454769"/>
          </a:xfrm>
          <a:prstGeom prst="rect">
            <a:avLst/>
          </a:prstGeom>
          <a:noFill/>
        </p:spPr>
      </p:pic>
      <p:pic>
        <p:nvPicPr>
          <p:cNvPr id="6147" name="Picture 3" descr="C:\Users\Desire\Desktop\Tube wel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4196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these pictures about ?</a:t>
            </a:r>
            <a:br>
              <a:rPr lang="en-US" dirty="0" smtClean="0"/>
            </a:br>
            <a:r>
              <a:rPr lang="en-US" dirty="0" smtClean="0"/>
              <a:t>Why this caused?</a:t>
            </a:r>
            <a:endParaRPr lang="en-US" dirty="0"/>
          </a:p>
        </p:txBody>
      </p:sp>
      <p:pic>
        <p:nvPicPr>
          <p:cNvPr id="4" name="Content Placeholder 3" descr="images,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76200" y="1752600"/>
            <a:ext cx="2895600" cy="4876800"/>
          </a:xfrm>
        </p:spPr>
      </p:pic>
      <p:pic>
        <p:nvPicPr>
          <p:cNvPr id="5" name="Picture 4" descr="images,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52600"/>
            <a:ext cx="3098800" cy="4953000"/>
          </a:xfrm>
          <a:prstGeom prst="rect">
            <a:avLst/>
          </a:prstGeom>
        </p:spPr>
      </p:pic>
      <p:pic>
        <p:nvPicPr>
          <p:cNvPr id="6" name="Picture 5" descr="images,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752600"/>
            <a:ext cx="2590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How water is polluted</a:t>
            </a:r>
            <a:endParaRPr lang="en-US" sz="4800" dirty="0"/>
          </a:p>
        </p:txBody>
      </p:sp>
      <p:pic>
        <p:nvPicPr>
          <p:cNvPr id="4098" name="Picture 2" descr="C:\Users\Desire\Desktop\Industrial pollu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47" y="1524000"/>
            <a:ext cx="2860853" cy="5105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4099" name="Picture 3" descr="C:\Users\Desire\Desktop\Water pollu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0"/>
            <a:ext cx="2743200" cy="50292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pic>
        <p:nvPicPr>
          <p:cNvPr id="4100" name="Picture 4" descr="C:\Users\Desire\Desktop\Obvious_water_pollutio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819400" cy="5105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Treatment related to </a:t>
            </a:r>
            <a:r>
              <a:rPr lang="en-US" sz="3600" dirty="0" err="1" smtClean="0"/>
              <a:t>arsenicosis</a:t>
            </a:r>
            <a:endParaRPr lang="en-US" sz="3600" dirty="0"/>
          </a:p>
        </p:txBody>
      </p:sp>
      <p:pic>
        <p:nvPicPr>
          <p:cNvPr id="5124" name="Picture 4" descr="C:\Users\Desire\Desktop\Vitamin-A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054" y="914400"/>
            <a:ext cx="3032326" cy="2796381"/>
          </a:xfrm>
          <a:prstGeom prst="rect">
            <a:avLst/>
          </a:prstGeom>
          <a:noFill/>
        </p:spPr>
      </p:pic>
      <p:pic>
        <p:nvPicPr>
          <p:cNvPr id="5125" name="Picture 5" descr="C:\Users\Desire\Desktop\VitaminA,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2362200" cy="2743200"/>
          </a:xfrm>
          <a:prstGeom prst="rect">
            <a:avLst/>
          </a:prstGeom>
          <a:noFill/>
        </p:spPr>
      </p:pic>
      <p:pic>
        <p:nvPicPr>
          <p:cNvPr id="5126" name="Picture 6" descr="C:\Users\Desire\Desktop\Vitamin 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1" y="990600"/>
            <a:ext cx="3048000" cy="2743200"/>
          </a:xfrm>
          <a:prstGeom prst="rect">
            <a:avLst/>
          </a:prstGeom>
          <a:noFill/>
        </p:spPr>
      </p:pic>
      <p:pic>
        <p:nvPicPr>
          <p:cNvPr id="9" name="Picture 8" descr="Vitamin 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27" y="3962400"/>
            <a:ext cx="3104073" cy="2164675"/>
          </a:xfrm>
          <a:prstGeom prst="rect">
            <a:avLst/>
          </a:prstGeom>
        </p:spPr>
      </p:pic>
      <p:pic>
        <p:nvPicPr>
          <p:cNvPr id="5128" name="Picture 8" descr="C:\Users\Desire\Desktop\vitamin-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962400"/>
            <a:ext cx="2895601" cy="220065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57400" y="4572000"/>
            <a:ext cx="16002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C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3400" y="3048000"/>
            <a:ext cx="1371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C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Desire\Desktop\Tube well-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886200"/>
            <a:ext cx="2133600" cy="25014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162800" y="6324600"/>
            <a:ext cx="1676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Safe water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</a:t>
            </a:r>
            <a:r>
              <a:rPr lang="en-US" dirty="0" err="1" smtClean="0"/>
              <a:t>arsenicosis</a:t>
            </a:r>
            <a:r>
              <a:rPr lang="en-US" dirty="0" smtClean="0"/>
              <a:t> caused ?</a:t>
            </a:r>
          </a:p>
          <a:p>
            <a:r>
              <a:rPr lang="en-US" dirty="0" smtClean="0"/>
              <a:t>How water is polluted?</a:t>
            </a:r>
          </a:p>
          <a:p>
            <a:r>
              <a:rPr lang="en-US" dirty="0"/>
              <a:t> </a:t>
            </a:r>
            <a:r>
              <a:rPr lang="en-US" dirty="0" smtClean="0"/>
              <a:t>How to get rid of arsenic?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4038600"/>
            <a:ext cx="7467600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You can take help from the text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water polluted?</a:t>
            </a:r>
          </a:p>
          <a:p>
            <a:r>
              <a:rPr lang="en-US" dirty="0" smtClean="0"/>
              <a:t>What happens when people drink arsenic contaminated water?</a:t>
            </a:r>
          </a:p>
          <a:p>
            <a:r>
              <a:rPr lang="en-US" dirty="0" smtClean="0"/>
              <a:t>How to get rid of arsenic?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dirty="0" smtClean="0"/>
              <a:t>Suppose your area has been affected by    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arsenicosis</a:t>
            </a:r>
            <a:r>
              <a:rPr lang="en-US" dirty="0" smtClean="0"/>
              <a:t> and you are planning to</a:t>
            </a:r>
          </a:p>
          <a:p>
            <a:pPr>
              <a:buNone/>
            </a:pPr>
            <a:r>
              <a:rPr lang="en-US" dirty="0" smtClean="0"/>
              <a:t>    publish a leaflet to make people aware of the  dangers. Write a leaflet and present in the next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Thank you all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3"/>
                </a:solidFill>
              </a:rPr>
              <a:t>Welcome</a:t>
            </a:r>
            <a:endParaRPr lang="en-US" sz="6000" dirty="0">
              <a:solidFill>
                <a:schemeClr val="accent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en-US" sz="4900" dirty="0" smtClean="0"/>
              <a:t>          MOHAMMAD ALI</a:t>
            </a:r>
            <a:br>
              <a:rPr lang="en-US" sz="4900" dirty="0" smtClean="0"/>
            </a:br>
            <a:r>
              <a:rPr lang="en-US" sz="4900" dirty="0" smtClean="0"/>
              <a:t>Assistant professor of English</a:t>
            </a:r>
            <a:br>
              <a:rPr lang="en-US" sz="4900" dirty="0" smtClean="0"/>
            </a:br>
            <a:r>
              <a:rPr lang="en-US" sz="4900" dirty="0" smtClean="0"/>
              <a:t>Teachers’ Training College, </a:t>
            </a:r>
            <a:r>
              <a:rPr lang="en-US" sz="4900" dirty="0" err="1" smtClean="0"/>
              <a:t>Feni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Talk in pair(2/3) minutes</a:t>
            </a:r>
            <a:endParaRPr lang="en-US" sz="3600" dirty="0"/>
          </a:p>
        </p:txBody>
      </p:sp>
      <p:pic>
        <p:nvPicPr>
          <p:cNvPr id="5" name="Picture 4" descr="Industrial 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4400" y="1371600"/>
            <a:ext cx="3581400" cy="2381249"/>
          </a:xfrm>
          <a:prstGeom prst="rect">
            <a:avLst/>
          </a:prstGeom>
        </p:spPr>
      </p:pic>
      <p:pic>
        <p:nvPicPr>
          <p:cNvPr id="7" name="Picture 6" descr="washing cattle in 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962400"/>
            <a:ext cx="3748244" cy="2490959"/>
          </a:xfrm>
          <a:prstGeom prst="rect">
            <a:avLst/>
          </a:prstGeom>
        </p:spPr>
      </p:pic>
      <p:pic>
        <p:nvPicPr>
          <p:cNvPr id="1026" name="Picture 2" descr="C:\Users\Desire\Desktop\Obvious_water_pollutio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4038600" cy="24384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1143000" y="3581400"/>
            <a:ext cx="914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0" y="3352800"/>
            <a:ext cx="609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>
            <a:off x="3657600" y="6172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77000" y="6400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killing water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Lesson’s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By the end of this lesson </a:t>
            </a:r>
            <a:r>
              <a:rPr lang="en-US" dirty="0" err="1" smtClean="0"/>
              <a:t>ss</a:t>
            </a:r>
            <a:r>
              <a:rPr lang="en-US" dirty="0" smtClean="0"/>
              <a:t> will have-</a:t>
            </a:r>
          </a:p>
          <a:p>
            <a:pPr>
              <a:buNone/>
            </a:pPr>
            <a:r>
              <a:rPr lang="en-US" dirty="0" smtClean="0"/>
              <a:t>• mentioned some water borne diseases</a:t>
            </a:r>
          </a:p>
          <a:p>
            <a:pPr>
              <a:buNone/>
            </a:pPr>
            <a:r>
              <a:rPr lang="en-US" dirty="0" smtClean="0"/>
              <a:t>• answered questions on </a:t>
            </a:r>
            <a:r>
              <a:rPr lang="en-US" dirty="0" err="1" smtClean="0"/>
              <a:t>arsenicosis</a:t>
            </a:r>
            <a:r>
              <a:rPr lang="en-US" dirty="0" smtClean="0"/>
              <a:t>/water pollution</a:t>
            </a:r>
          </a:p>
          <a:p>
            <a:r>
              <a:rPr lang="en-US" dirty="0" err="1" smtClean="0"/>
              <a:t>abled</a:t>
            </a:r>
            <a:r>
              <a:rPr lang="en-US" dirty="0" smtClean="0"/>
              <a:t> to find out information from the given text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abled</a:t>
            </a:r>
            <a:r>
              <a:rPr lang="en-US" dirty="0" smtClean="0"/>
              <a:t> to write down the question information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,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447800"/>
            <a:ext cx="1981200" cy="1485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" name="Content Placeholder 3" descr="images,2.jpg"/>
          <p:cNvPicPr>
            <a:picLocks noChangeAspect="1"/>
          </p:cNvPicPr>
          <p:nvPr/>
        </p:nvPicPr>
        <p:blipFill>
          <a:blip r:embed="rId3" cstate="print"/>
          <a:srcRect l="23335" r="50414" b="61136"/>
          <a:stretch>
            <a:fillRect/>
          </a:stretch>
        </p:blipFill>
        <p:spPr>
          <a:xfrm>
            <a:off x="5791200" y="3505200"/>
            <a:ext cx="2468880" cy="2743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15" name="Straight Arrow Connector 14"/>
          <p:cNvCxnSpPr/>
          <p:nvPr/>
        </p:nvCxnSpPr>
        <p:spPr>
          <a:xfrm rot="16200000" flipH="1">
            <a:off x="5905500" y="2933700"/>
            <a:ext cx="2590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6" name="Rectangle 15"/>
          <p:cNvSpPr/>
          <p:nvPr/>
        </p:nvSpPr>
        <p:spPr>
          <a:xfrm>
            <a:off x="533400" y="1752600"/>
            <a:ext cx="28194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Arsenicosis</a:t>
            </a:r>
            <a:r>
              <a:rPr lang="en-US" sz="3200" dirty="0" smtClean="0"/>
              <a:t>-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2971800"/>
            <a:ext cx="4267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Disease caused by arsenic</a:t>
            </a:r>
            <a:endParaRPr lang="en-US" sz="2800" dirty="0"/>
          </a:p>
        </p:txBody>
      </p:sp>
      <p:sp>
        <p:nvSpPr>
          <p:cNvPr id="18" name="Down Arrow 17"/>
          <p:cNvSpPr/>
          <p:nvPr/>
        </p:nvSpPr>
        <p:spPr>
          <a:xfrm>
            <a:off x="1752600" y="2514600"/>
            <a:ext cx="3810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72000" y="2133600"/>
            <a:ext cx="1676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2" name="Straight Arrow Connector 21"/>
          <p:cNvCxnSpPr>
            <a:endCxn id="16" idx="3"/>
          </p:cNvCxnSpPr>
          <p:nvPr/>
        </p:nvCxnSpPr>
        <p:spPr>
          <a:xfrm rot="10800000">
            <a:off x="3352800" y="21336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3" name="Rectangle 22"/>
          <p:cNvSpPr/>
          <p:nvPr/>
        </p:nvSpPr>
        <p:spPr>
          <a:xfrm>
            <a:off x="304800" y="4267200"/>
            <a:ext cx="31242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Symtom</a:t>
            </a:r>
            <a:endParaRPr lang="en-US" sz="4400" dirty="0"/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>
            <a:off x="3429000" y="46482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304800" y="5486400"/>
            <a:ext cx="37338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Primary sign of any disease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1371600" y="304800"/>
            <a:ext cx="5486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3600" i="1" dirty="0" smtClean="0"/>
              <a:t>Presentation (</a:t>
            </a:r>
            <a:r>
              <a:rPr lang="en-US" sz="3600" i="1" dirty="0" err="1" smtClean="0"/>
              <a:t>Vocabs</a:t>
            </a:r>
            <a:r>
              <a:rPr lang="en-US" sz="3600" i="1" dirty="0" smtClean="0"/>
              <a:t>:)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1600200" y="5029200"/>
            <a:ext cx="457200" cy="4572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  <p:bldP spid="2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Vocabs</a:t>
            </a:r>
            <a:endParaRPr lang="en-US" i="1" dirty="0"/>
          </a:p>
        </p:txBody>
      </p:sp>
      <p:pic>
        <p:nvPicPr>
          <p:cNvPr id="7" name="Picture 4" descr="C:\Users\Desire\Desktop\washing cattle in the p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066800"/>
            <a:ext cx="2534393" cy="2438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828800" y="1600200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Livestocks</a:t>
            </a:r>
            <a:r>
              <a:rPr lang="en-US" sz="2800" dirty="0" smtClean="0"/>
              <a:t>-</a:t>
            </a:r>
            <a:endParaRPr lang="en-US" sz="28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4419600" y="1981200"/>
            <a:ext cx="20574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896394" y="2666206"/>
            <a:ext cx="6096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52600" y="2971800"/>
            <a:ext cx="2667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cattle</a:t>
            </a:r>
            <a:endParaRPr lang="en-US" sz="40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782094" y="5219700"/>
            <a:ext cx="532606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4343400"/>
            <a:ext cx="1828800" cy="1028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00200" y="5486400"/>
            <a:ext cx="3505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pollution caused by industrial wastages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1676400" y="4267200"/>
            <a:ext cx="2819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Industrial</a:t>
            </a:r>
            <a:r>
              <a:rPr lang="en-US" dirty="0" smtClean="0"/>
              <a:t> </a:t>
            </a:r>
            <a:r>
              <a:rPr lang="en-US" sz="3200" dirty="0" smtClean="0"/>
              <a:t>pollution</a:t>
            </a:r>
            <a:endParaRPr lang="en-US" sz="3200" dirty="0"/>
          </a:p>
        </p:txBody>
      </p:sp>
      <p:pic>
        <p:nvPicPr>
          <p:cNvPr id="7173" name="Picture 5" descr="C:\Users\Desire\Desktop\Industrial pol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2709962" cy="1801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5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do you see in the picture</a:t>
            </a:r>
            <a:endParaRPr lang="en-US" dirty="0"/>
          </a:p>
        </p:txBody>
      </p:sp>
      <p:pic>
        <p:nvPicPr>
          <p:cNvPr id="3074" name="Picture 2" descr="C:\Users\Desire\Desktop\bottle drinking 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3999"/>
            <a:ext cx="4191000" cy="5114895"/>
          </a:xfrm>
          <a:prstGeom prst="rect">
            <a:avLst/>
          </a:prstGeom>
          <a:noFill/>
        </p:spPr>
      </p:pic>
      <p:pic>
        <p:nvPicPr>
          <p:cNvPr id="3075" name="Picture 3" descr="C:\Users\Desire\Desktop\dirtywater bo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1"/>
            <a:ext cx="3352800" cy="5021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206</Words>
  <Application>Microsoft Office PowerPoint</Application>
  <PresentationFormat>On-screen Show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Welcome</vt:lpstr>
      <vt:lpstr>          MOHAMMAD ALI Assistant professor of English Teachers’ Training College, Feni   </vt:lpstr>
      <vt:lpstr>Talk in pair(2/3) minutes</vt:lpstr>
      <vt:lpstr>The killing water</vt:lpstr>
      <vt:lpstr>Lesson’s Objective</vt:lpstr>
      <vt:lpstr>Slide 7</vt:lpstr>
      <vt:lpstr>Vocabs</vt:lpstr>
      <vt:lpstr>What do you see in the picture</vt:lpstr>
      <vt:lpstr>What difference  do you see between two tubewell?</vt:lpstr>
      <vt:lpstr>What are these pictures about ? Why this caused?</vt:lpstr>
      <vt:lpstr>How water is polluted</vt:lpstr>
      <vt:lpstr>Treatment related to arsenicosis</vt:lpstr>
      <vt:lpstr>Group work</vt:lpstr>
      <vt:lpstr>Evaluation</vt:lpstr>
      <vt:lpstr>Homework </vt:lpstr>
      <vt:lpstr>Thank you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Desire</dc:creator>
  <cp:lastModifiedBy>Desire</cp:lastModifiedBy>
  <cp:revision>141</cp:revision>
  <dcterms:created xsi:type="dcterms:W3CDTF">2012-10-11T09:35:30Z</dcterms:created>
  <dcterms:modified xsi:type="dcterms:W3CDTF">2013-04-12T09:24:53Z</dcterms:modified>
</cp:coreProperties>
</file>